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58" r:id="rId6"/>
    <p:sldId id="270" r:id="rId7"/>
    <p:sldId id="261" r:id="rId8"/>
    <p:sldId id="266" r:id="rId9"/>
    <p:sldId id="271" r:id="rId10"/>
    <p:sldId id="259" r:id="rId11"/>
    <p:sldId id="260" r:id="rId12"/>
    <p:sldId id="272" r:id="rId13"/>
    <p:sldId id="274" r:id="rId14"/>
    <p:sldId id="273" r:id="rId15"/>
    <p:sldId id="275" r:id="rId16"/>
    <p:sldId id="269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133A"/>
    <a:srgbClr val="0099FF"/>
    <a:srgbClr val="004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532" autoAdjust="0"/>
  </p:normalViewPr>
  <p:slideViewPr>
    <p:cSldViewPr>
      <p:cViewPr>
        <p:scale>
          <a:sx n="82" d="100"/>
          <a:sy n="82" d="100"/>
        </p:scale>
        <p:origin x="-54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868C-9939-403F-8036-11FBD49F5261}" type="datetimeFigureOut">
              <a:rPr lang="de-DE" smtClean="0"/>
              <a:t>19.03.2014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DD2-D8A9-49E0-9FFE-97542258BE7A}" type="slidenum">
              <a:rPr lang="de-DE" smtClean="0"/>
              <a:t>‹Nr.›</a:t>
            </a:fld>
            <a:endParaRPr lang="de-DE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868C-9939-403F-8036-11FBD49F5261}" type="datetimeFigureOut">
              <a:rPr lang="de-DE" smtClean="0"/>
              <a:t>19.03.2014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DD2-D8A9-49E0-9FFE-97542258BE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868C-9939-403F-8036-11FBD49F5261}" type="datetimeFigureOut">
              <a:rPr lang="de-DE" smtClean="0"/>
              <a:t>19.03.2014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DD2-D8A9-49E0-9FFE-97542258BE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868C-9939-403F-8036-11FBD49F5261}" type="datetimeFigureOut">
              <a:rPr lang="de-DE" smtClean="0"/>
              <a:t>19.03.2014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DD2-D8A9-49E0-9FFE-97542258BE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868C-9939-403F-8036-11FBD49F5261}" type="datetimeFigureOut">
              <a:rPr lang="de-DE" smtClean="0"/>
              <a:t>19.03.2014</a:t>
            </a:fld>
            <a:endParaRPr lang="de-DE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DD2-D8A9-49E0-9FFE-97542258BE7A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868C-9939-403F-8036-11FBD49F5261}" type="datetimeFigureOut">
              <a:rPr lang="de-DE" smtClean="0"/>
              <a:t>19.03.2014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DD2-D8A9-49E0-9FFE-97542258BE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868C-9939-403F-8036-11FBD49F5261}" type="datetimeFigureOut">
              <a:rPr lang="de-DE" smtClean="0"/>
              <a:t>19.03.2014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DD2-D8A9-49E0-9FFE-97542258BE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868C-9939-403F-8036-11FBD49F5261}" type="datetimeFigureOut">
              <a:rPr lang="de-DE" smtClean="0"/>
              <a:t>19.03.2014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DD2-D8A9-49E0-9FFE-97542258BE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868C-9939-403F-8036-11FBD49F5261}" type="datetimeFigureOut">
              <a:rPr lang="de-DE" smtClean="0"/>
              <a:t>19.03.2014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DD2-D8A9-49E0-9FFE-97542258BE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868C-9939-403F-8036-11FBD49F5261}" type="datetimeFigureOut">
              <a:rPr lang="de-DE" smtClean="0"/>
              <a:t>19.03.2014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DD2-D8A9-49E0-9FFE-97542258BE7A}" type="slidenum">
              <a:rPr lang="de-DE" smtClean="0"/>
              <a:t>‹Nr.›</a:t>
            </a:fld>
            <a:endParaRPr lang="de-DE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868C-9939-403F-8036-11FBD49F5261}" type="datetimeFigureOut">
              <a:rPr lang="de-DE" smtClean="0"/>
              <a:t>19.03.2014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DD2-D8A9-49E0-9FFE-97542258BE7A}" type="slidenum">
              <a:rPr lang="de-DE" smtClean="0"/>
              <a:t>‹Nr.›</a:t>
            </a:fld>
            <a:endParaRPr lang="de-DE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/>
            </a:gs>
            <a:gs pos="0">
              <a:srgbClr val="002060"/>
            </a:gs>
            <a:gs pos="100000">
              <a:srgbClr val="00AAF6"/>
            </a:gs>
            <a:gs pos="100000">
              <a:srgbClr val="00133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3D1868C-9939-403F-8036-11FBD49F5261}" type="datetimeFigureOut">
              <a:rPr lang="de-DE" smtClean="0"/>
              <a:t>19.03.2014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D42BDD2-D8A9-49E0-9FFE-97542258BE7A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540568" y="2132856"/>
            <a:ext cx="4419600" cy="1600327"/>
          </a:xfrm>
        </p:spPr>
        <p:txBody>
          <a:bodyPr>
            <a:normAutofit/>
          </a:bodyPr>
          <a:lstStyle/>
          <a:p>
            <a:pPr algn="ctr"/>
            <a:r>
              <a:rPr lang="de-DE" sz="44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Kroatien</a:t>
            </a:r>
            <a:endParaRPr lang="de-DE" sz="44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81125" y="6324600"/>
            <a:ext cx="2376264" cy="1066800"/>
          </a:xfrm>
        </p:spPr>
        <p:txBody>
          <a:bodyPr>
            <a:normAutofit/>
          </a:bodyPr>
          <a:lstStyle/>
          <a:p>
            <a:r>
              <a:rPr lang="de-DE" sz="800" dirty="0"/>
              <a:t>http://webiny.com/client_backend/uploads/pearls/company_1/images/slavonija.jpg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035">
            <a:off x="2441199" y="412542"/>
            <a:ext cx="1905615" cy="21291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2824706" y="2755843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http://upload.wikimedia.org/wikipedia/commons/f/f4/Brela,_Southern_Dalmatia,_Croatia.jpg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95">
            <a:off x="4188498" y="4408307"/>
            <a:ext cx="2351277" cy="17493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542">
            <a:off x="6296758" y="1870897"/>
            <a:ext cx="2469973" cy="16454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6113624" y="3770652"/>
            <a:ext cx="2481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http://photoforum.istria.info/data/media/90/DSC01779_Gebirgsformation.jpg</a:t>
            </a:r>
          </a:p>
        </p:txBody>
      </p:sp>
    </p:spTree>
    <p:extLst>
      <p:ext uri="{BB962C8B-B14F-4D97-AF65-F5344CB8AC3E}">
        <p14:creationId xmlns:p14="http://schemas.microsoft.com/office/powerpoint/2010/main" val="42633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Landwirtschaft (Teil 1)</a:t>
            </a:r>
            <a:endParaRPr lang="de-DE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In Kroatien wird im Vergleich zu Deutschland eher wenig Landwirtschaft betrieben </a:t>
            </a:r>
          </a:p>
          <a:p>
            <a:r>
              <a:rPr lang="de-DE" sz="2800" dirty="0" smtClean="0"/>
              <a:t>Nur zwei Drittel werden für Landwirtschaft genutzt</a:t>
            </a:r>
          </a:p>
          <a:p>
            <a:r>
              <a:rPr lang="de-DE" sz="2800" dirty="0" smtClean="0"/>
              <a:t>Die wichtigsten angebauten Früchte sind:</a:t>
            </a:r>
          </a:p>
          <a:p>
            <a:pPr lvl="1"/>
            <a:r>
              <a:rPr lang="de-DE" sz="2400" dirty="0" smtClean="0"/>
              <a:t>Zuckerrüben</a:t>
            </a:r>
          </a:p>
          <a:p>
            <a:pPr lvl="1"/>
            <a:r>
              <a:rPr lang="de-DE" sz="2400" dirty="0" smtClean="0"/>
              <a:t>Weizen</a:t>
            </a:r>
          </a:p>
          <a:p>
            <a:pPr lvl="1"/>
            <a:r>
              <a:rPr lang="de-DE" sz="2400" dirty="0" smtClean="0"/>
              <a:t>Mais</a:t>
            </a:r>
          </a:p>
          <a:p>
            <a:pPr lvl="1"/>
            <a:r>
              <a:rPr lang="de-DE" sz="2400" dirty="0" smtClean="0"/>
              <a:t>Kartoffeln</a:t>
            </a:r>
          </a:p>
          <a:p>
            <a:endParaRPr lang="de-DE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523">
            <a:off x="5855808" y="3860852"/>
            <a:ext cx="2694580" cy="20074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725387" y="6043428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http://us.123rf.com/400wm/400/400/inavanhateren/inavanhateren1202/inavanhateren120200648/12327391-landwirtschaft-im-delta-des-flusses-neretva-in-kroatien.jpg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676456" y="632042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1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Landwirtschaft (Teil 2) </a:t>
            </a:r>
            <a:endParaRPr lang="de-DE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3000" dirty="0"/>
              <a:t>In klimatisch begünstigten Lagen werden auch einige Sonderkulturen angebaut</a:t>
            </a:r>
            <a:r>
              <a:rPr lang="de-DE" sz="3000" dirty="0" smtClean="0"/>
              <a:t>:</a:t>
            </a:r>
          </a:p>
          <a:p>
            <a:pPr lvl="1"/>
            <a:r>
              <a:rPr lang="de-DE" sz="2800" dirty="0" smtClean="0"/>
              <a:t>Wein </a:t>
            </a:r>
          </a:p>
          <a:p>
            <a:pPr lvl="1"/>
            <a:r>
              <a:rPr lang="de-DE" sz="2800" dirty="0" smtClean="0"/>
              <a:t>Obst</a:t>
            </a:r>
          </a:p>
          <a:p>
            <a:pPr lvl="1"/>
            <a:r>
              <a:rPr lang="de-DE" sz="2800" dirty="0" smtClean="0"/>
              <a:t>Tabak</a:t>
            </a:r>
          </a:p>
          <a:p>
            <a:pPr lvl="1"/>
            <a:r>
              <a:rPr lang="de-DE" sz="2800" dirty="0" smtClean="0"/>
              <a:t>Zitrusfrüchte</a:t>
            </a:r>
          </a:p>
          <a:p>
            <a:r>
              <a:rPr lang="de-DE" sz="3300" dirty="0" smtClean="0"/>
              <a:t>In der Tierhaltung dominieren:</a:t>
            </a:r>
          </a:p>
          <a:p>
            <a:pPr lvl="1"/>
            <a:r>
              <a:rPr lang="de-DE" sz="2800" dirty="0" smtClean="0"/>
              <a:t>Rinderzucht </a:t>
            </a:r>
          </a:p>
          <a:p>
            <a:pPr lvl="1"/>
            <a:r>
              <a:rPr lang="de-DE" sz="2800" dirty="0" smtClean="0"/>
              <a:t>Schafzucht </a:t>
            </a:r>
          </a:p>
          <a:p>
            <a:pPr lvl="1"/>
            <a:r>
              <a:rPr lang="de-DE" sz="2800" dirty="0" smtClean="0"/>
              <a:t>Schweinezucht</a:t>
            </a:r>
          </a:p>
          <a:p>
            <a:pPr marL="91440" indent="0">
              <a:buNone/>
            </a:pPr>
            <a:endParaRPr lang="de-DE" sz="3300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516309" y="63335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5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06742"/>
            <a:ext cx="6192689" cy="46445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79712" y="6000545"/>
            <a:ext cx="4896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https://www.kroati.de/images/uploads/nationalpark/krka/nationalpark-krka_wasserfall-skradinski-buk_01.jpg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603681" y="458392"/>
            <a:ext cx="193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Nationalpark </a:t>
            </a:r>
            <a:r>
              <a:rPr lang="de-D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Krka</a:t>
            </a:r>
            <a:endParaRPr lang="de-D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605783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3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827684" y="5877272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https://www.kroati.de/images/uploads/info/sport_freizeit/wandern-trekking/wandern-im-nationalpark-paklenica_01.jpg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353582" y="517322"/>
            <a:ext cx="243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Nationalpark </a:t>
            </a:r>
            <a:r>
              <a:rPr lang="de-D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Paklenica</a:t>
            </a:r>
            <a:endParaRPr lang="de-D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558260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9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32" y="870325"/>
            <a:ext cx="6823135" cy="51173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115072" y="6201018"/>
            <a:ext cx="3093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http://taxi-sibenik.net/wp-content/gallery/mjesta/dubrovnik.jpg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69500" y="300579"/>
            <a:ext cx="18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Stadt Dubrovnik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532440" y="63087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15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771800" y="57332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http://www.ferieninfo-insel-losinj.de/media/island-losinj-aero-01.jpg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84984" y="762438"/>
            <a:ext cx="257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Kroatische Insellandschaft</a:t>
            </a:r>
            <a:endParaRPr lang="de-D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517644" y="63061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45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Vielen Dank für eure Aufmerksamkeit!</a:t>
            </a:r>
            <a:endParaRPr lang="de-DE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5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Gliederung</a:t>
            </a:r>
            <a:r>
              <a:rPr lang="de-DE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Allgemeine Landesdaten</a:t>
            </a:r>
          </a:p>
          <a:p>
            <a:r>
              <a:rPr lang="de-DE" sz="2800" dirty="0" smtClean="0"/>
              <a:t>Die Entwicklung Kroatiens nach dem Zweiten Weltkrieg</a:t>
            </a:r>
          </a:p>
          <a:p>
            <a:r>
              <a:rPr lang="de-DE" sz="2800" dirty="0" smtClean="0"/>
              <a:t>Die </a:t>
            </a:r>
            <a:r>
              <a:rPr lang="de-DE" sz="2800" dirty="0"/>
              <a:t>drei Landschaftszonen </a:t>
            </a:r>
          </a:p>
          <a:p>
            <a:pPr lvl="1"/>
            <a:r>
              <a:rPr lang="de-DE" sz="2400" dirty="0"/>
              <a:t>Dinarische Gebirgsregion</a:t>
            </a:r>
          </a:p>
          <a:p>
            <a:pPr lvl="1"/>
            <a:r>
              <a:rPr lang="de-DE" sz="2400" dirty="0"/>
              <a:t>Adriatische Küstenregion</a:t>
            </a:r>
          </a:p>
          <a:p>
            <a:pPr lvl="1"/>
            <a:r>
              <a:rPr lang="de-DE" sz="2400" dirty="0" err="1"/>
              <a:t>Pannonische</a:t>
            </a:r>
            <a:r>
              <a:rPr lang="de-DE" sz="2400" dirty="0"/>
              <a:t> </a:t>
            </a:r>
            <a:r>
              <a:rPr lang="de-DE" sz="2400" dirty="0" smtClean="0"/>
              <a:t>Tiefebene</a:t>
            </a:r>
          </a:p>
          <a:p>
            <a:r>
              <a:rPr lang="de-DE" sz="2800" dirty="0" smtClean="0"/>
              <a:t>Tourismus</a:t>
            </a:r>
          </a:p>
          <a:p>
            <a:r>
              <a:rPr lang="de-DE" sz="2800" dirty="0" smtClean="0"/>
              <a:t>Landwirtschaft</a:t>
            </a:r>
          </a:p>
          <a:p>
            <a:r>
              <a:rPr lang="de-DE" sz="2800" dirty="0" smtClean="0"/>
              <a:t>Eindrücke zu Kroatien</a:t>
            </a:r>
          </a:p>
          <a:p>
            <a:pPr marL="0" indent="0">
              <a:buNone/>
            </a:pPr>
            <a:endParaRPr lang="de-DE" sz="28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8679593" y="6327632"/>
            <a:ext cx="27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8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Allgemeine Landesdaten</a:t>
            </a:r>
            <a:endParaRPr lang="de-DE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Geographische Lage: Mittelmeerraum</a:t>
            </a:r>
          </a:p>
          <a:p>
            <a:r>
              <a:rPr lang="de-DE" sz="2800" dirty="0" smtClean="0"/>
              <a:t>Fläche: 56 595 km²                                              (ca. 1½ mal Baden-Württemberg - 35 750 km²)</a:t>
            </a:r>
          </a:p>
          <a:p>
            <a:r>
              <a:rPr lang="de-DE" sz="2800" dirty="0" smtClean="0"/>
              <a:t>Einwohner</a:t>
            </a:r>
            <a:r>
              <a:rPr lang="de-DE" sz="2800" dirty="0"/>
              <a:t>: </a:t>
            </a:r>
            <a:r>
              <a:rPr lang="de-DE" sz="2800" dirty="0" smtClean="0"/>
              <a:t>4 </a:t>
            </a:r>
            <a:r>
              <a:rPr lang="de-DE" sz="2800" dirty="0"/>
              <a:t>480 </a:t>
            </a:r>
            <a:r>
              <a:rPr lang="de-DE" sz="2800" dirty="0" smtClean="0"/>
              <a:t>000                                          (0,4 mal Baden-Württemberg - 10 603 000)</a:t>
            </a:r>
          </a:p>
          <a:p>
            <a:r>
              <a:rPr lang="de-DE" sz="2800" dirty="0" smtClean="0"/>
              <a:t>Hauptstadt: Zagreb</a:t>
            </a:r>
            <a:endParaRPr lang="de-DE" sz="2800" dirty="0"/>
          </a:p>
          <a:p>
            <a:r>
              <a:rPr lang="de-DE" sz="2800" dirty="0" smtClean="0"/>
              <a:t>Landessprache: </a:t>
            </a:r>
            <a:r>
              <a:rPr lang="de-DE" sz="2800" dirty="0"/>
              <a:t>K</a:t>
            </a:r>
            <a:r>
              <a:rPr lang="de-DE" sz="2800" dirty="0" smtClean="0"/>
              <a:t>roatisch</a:t>
            </a:r>
          </a:p>
          <a:p>
            <a:r>
              <a:rPr lang="de-DE" sz="2800" dirty="0" smtClean="0"/>
              <a:t>Währung: Kuna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8683530" y="63045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010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5"/>
          <a:stretch/>
        </p:blipFill>
        <p:spPr bwMode="auto">
          <a:xfrm>
            <a:off x="585192" y="316463"/>
            <a:ext cx="7973616" cy="62250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5822504" y="404664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http://4.bp.blogspot.com/-s4-qypStOaE/UQZQ5n9rK1I/AAAAAAAAD20/DDmfjAMlVb4/s1600/467-europakarte-%2B(1).png</a:t>
            </a:r>
          </a:p>
        </p:txBody>
      </p:sp>
      <p:sp>
        <p:nvSpPr>
          <p:cNvPr id="5" name="Pfeil nach rechts 4"/>
          <p:cNvSpPr/>
          <p:nvPr/>
        </p:nvSpPr>
        <p:spPr>
          <a:xfrm rot="8202496">
            <a:off x="4115643" y="3983797"/>
            <a:ext cx="1085883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691926" y="633870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 Entwicklung Kroatiens                                nach dem Zweiten Weltkrieg</a:t>
            </a:r>
            <a:endParaRPr lang="de-DE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Nach dem Zweiten Weltkrieg wurde Kroatien ein Teil des neu gegründeten Jugoslawien</a:t>
            </a:r>
          </a:p>
          <a:p>
            <a:r>
              <a:rPr lang="de-DE" sz="2800" dirty="0" smtClean="0"/>
              <a:t>Nach dem Tod </a:t>
            </a:r>
            <a:r>
              <a:rPr lang="de-DE" sz="2800" dirty="0"/>
              <a:t>des </a:t>
            </a:r>
            <a:r>
              <a:rPr lang="de-DE" sz="2800" dirty="0" smtClean="0"/>
              <a:t>Staatschefs Tito (1980) geriet Jugoslawien in eine Krise und die Vereinigung zerfiel </a:t>
            </a:r>
            <a:endParaRPr lang="de-DE" sz="2800" dirty="0"/>
          </a:p>
          <a:p>
            <a:r>
              <a:rPr lang="de-DE" sz="2800" dirty="0" smtClean="0"/>
              <a:t>Im Jahr 1991 nach demokratischen Wahlen verließ Kroatien Jugoslawien und verkündete seine Unabhängigkeit</a:t>
            </a:r>
          </a:p>
          <a:p>
            <a:r>
              <a:rPr lang="de-DE" sz="2800" dirty="0" smtClean="0"/>
              <a:t>Seit 2013 ist Kroatien in der EU</a:t>
            </a:r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676456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69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46" y="958515"/>
            <a:ext cx="5642109" cy="49409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375756" y="6076721"/>
            <a:ext cx="4392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http://upload.wikimedia.org/wikipedia/commons/5/53/Republiken_Jugoslawiens_1945-1991.png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693714" y="634376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22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 drei Landschaftszonen</a:t>
            </a:r>
            <a:endParaRPr lang="de-DE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Dinarische Gebirgsregion</a:t>
            </a:r>
            <a:endParaRPr lang="de-DE" dirty="0" smtClean="0"/>
          </a:p>
          <a:p>
            <a:pPr lvl="1"/>
            <a:r>
              <a:rPr lang="de-DE" sz="2400" dirty="0" smtClean="0"/>
              <a:t>Ist von Mittel- und Hochgebirgen geprägt</a:t>
            </a:r>
          </a:p>
          <a:p>
            <a:pPr lvl="1"/>
            <a:r>
              <a:rPr lang="de-DE" sz="2400" dirty="0" smtClean="0"/>
              <a:t>Gebirgsklima</a:t>
            </a:r>
          </a:p>
          <a:p>
            <a:r>
              <a:rPr lang="de-DE" sz="2800" smtClean="0"/>
              <a:t>Adriatische </a:t>
            </a:r>
            <a:r>
              <a:rPr lang="de-DE" sz="2800" dirty="0" smtClean="0"/>
              <a:t>Küstenregion</a:t>
            </a:r>
          </a:p>
          <a:p>
            <a:pPr lvl="1"/>
            <a:r>
              <a:rPr lang="de-DE" sz="2400" dirty="0" smtClean="0"/>
              <a:t>Besteht </a:t>
            </a:r>
            <a:r>
              <a:rPr lang="de-DE" sz="2400" dirty="0"/>
              <a:t>zu großen Teilen aus </a:t>
            </a:r>
            <a:r>
              <a:rPr lang="de-DE" sz="2400" dirty="0" smtClean="0"/>
              <a:t>verkarsteten Flächen</a:t>
            </a:r>
          </a:p>
          <a:p>
            <a:pPr lvl="1"/>
            <a:r>
              <a:rPr lang="de-DE" sz="2400" dirty="0" smtClean="0"/>
              <a:t>Mediterranes Klima</a:t>
            </a:r>
          </a:p>
          <a:p>
            <a:r>
              <a:rPr lang="de-DE" sz="2800" dirty="0" err="1"/>
              <a:t>Pannonische</a:t>
            </a:r>
            <a:r>
              <a:rPr lang="de-DE" sz="2800" dirty="0"/>
              <a:t> Tiefebene</a:t>
            </a:r>
          </a:p>
          <a:p>
            <a:pPr lvl="1"/>
            <a:r>
              <a:rPr lang="de-DE" sz="2400" dirty="0"/>
              <a:t>Besteht überwiegend aus Flachland</a:t>
            </a:r>
          </a:p>
          <a:p>
            <a:pPr lvl="1"/>
            <a:r>
              <a:rPr lang="de-DE" sz="2400" dirty="0"/>
              <a:t>Gemäßigtes Kontinentalklima</a:t>
            </a:r>
          </a:p>
          <a:p>
            <a:endParaRPr lang="de-DE" sz="2800" dirty="0" smtClean="0"/>
          </a:p>
          <a:p>
            <a:pPr marL="365760" lvl="1" indent="0">
              <a:buNone/>
            </a:pPr>
            <a:endParaRPr lang="de-DE" dirty="0" smtClean="0">
              <a:latin typeface="+mj-lt"/>
            </a:endParaRPr>
          </a:p>
          <a:p>
            <a:pPr lvl="1"/>
            <a:endParaRPr lang="de-DE" dirty="0" smtClean="0">
              <a:latin typeface="+mj-lt"/>
            </a:endParaRPr>
          </a:p>
          <a:p>
            <a:pPr lvl="1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676456" y="63693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3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10" y="1031337"/>
            <a:ext cx="6912180" cy="47953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39752" y="6237312"/>
            <a:ext cx="4464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http://upload.wikimedia.org/wikipedia/commons/e/e4/Klimadiagramm-deutsch-Zagreb-Kroatien.png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689533" y="6345034"/>
            <a:ext cx="45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4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Tourismus</a:t>
            </a:r>
            <a:endParaRPr lang="de-DE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Wichtiger Zweig der Wirtschaft Kroatiens</a:t>
            </a:r>
          </a:p>
          <a:p>
            <a:r>
              <a:rPr lang="de-DE" sz="2800" dirty="0" smtClean="0"/>
              <a:t>Eines der beliebtesten Urlaubsziele Europas</a:t>
            </a:r>
          </a:p>
          <a:p>
            <a:r>
              <a:rPr lang="de-DE" sz="2800" dirty="0" smtClean="0"/>
              <a:t>Jedes Jahr besuchen über 10 Mio. Touristen Kroatien</a:t>
            </a:r>
          </a:p>
          <a:p>
            <a:r>
              <a:rPr lang="de-DE" sz="2800" dirty="0" smtClean="0"/>
              <a:t>Hauptattraktionen</a:t>
            </a:r>
          </a:p>
          <a:p>
            <a:pPr lvl="1"/>
            <a:r>
              <a:rPr lang="de-DE" sz="2400" dirty="0" smtClean="0"/>
              <a:t>Adriatische Küste</a:t>
            </a:r>
          </a:p>
          <a:p>
            <a:pPr lvl="1"/>
            <a:r>
              <a:rPr lang="de-DE" sz="2400" dirty="0" smtClean="0"/>
              <a:t>Nationalparks</a:t>
            </a:r>
          </a:p>
          <a:p>
            <a:pPr lvl="1"/>
            <a:r>
              <a:rPr lang="de-DE" sz="2400" dirty="0" smtClean="0"/>
              <a:t>Städte (z.B. Zagreb, Split, Rijeka, Dubrovnik, …)</a:t>
            </a:r>
          </a:p>
          <a:p>
            <a:pPr lvl="1"/>
            <a:endParaRPr lang="de-DE" sz="2400" dirty="0" smtClean="0"/>
          </a:p>
          <a:p>
            <a:pPr lvl="1"/>
            <a:endParaRPr lang="de-DE" sz="2400" dirty="0" smtClean="0"/>
          </a:p>
          <a:p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8678299" y="6312949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troh">
  <a:themeElements>
    <a:clrScheme name="Stro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o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327</Words>
  <Application>Microsoft Office PowerPoint</Application>
  <PresentationFormat>Bildschirmpräsentation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Stroh</vt:lpstr>
      <vt:lpstr>Kroatien</vt:lpstr>
      <vt:lpstr>Gliederung </vt:lpstr>
      <vt:lpstr>Allgemeine Landesdaten</vt:lpstr>
      <vt:lpstr>PowerPoint-Präsentation</vt:lpstr>
      <vt:lpstr>Die Entwicklung Kroatiens                                nach dem Zweiten Weltkrieg</vt:lpstr>
      <vt:lpstr>PowerPoint-Präsentation</vt:lpstr>
      <vt:lpstr>Die drei Landschaftszonen</vt:lpstr>
      <vt:lpstr>PowerPoint-Präsentation</vt:lpstr>
      <vt:lpstr>Tourismus</vt:lpstr>
      <vt:lpstr>Landwirtschaft (Teil 1)</vt:lpstr>
      <vt:lpstr>Landwirtschaft (Teil 2) </vt:lpstr>
      <vt:lpstr>PowerPoint-Präsentation</vt:lpstr>
      <vt:lpstr>PowerPoint-Präsentation</vt:lpstr>
      <vt:lpstr>PowerPoint-Präsentation</vt:lpstr>
      <vt:lpstr>PowerPoint-Präsentation</vt:lpstr>
      <vt:lpstr>Vielen Dank für eure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Kroatien</dc:title>
  <dc:creator>Programm Administrator</dc:creator>
  <cp:lastModifiedBy>Eugen Thumm</cp:lastModifiedBy>
  <cp:revision>76</cp:revision>
  <dcterms:created xsi:type="dcterms:W3CDTF">2013-11-12T13:59:04Z</dcterms:created>
  <dcterms:modified xsi:type="dcterms:W3CDTF">2014-03-19T22:10:46Z</dcterms:modified>
</cp:coreProperties>
</file>